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EB Garamond"/>
      <p:regular r:id="rId17"/>
      <p:bold r:id="rId18"/>
      <p:italic r:id="rId19"/>
      <p:boldItalic r:id="rId20"/>
    </p:embeddedFont>
    <p:embeddedFont>
      <p:font typeface="Pacifico"/>
      <p:regular r:id="rId21"/>
    </p:embeddedFont>
    <p:embeddedFont>
      <p:font typeface="Playfair Display SemiBold"/>
      <p:regular r:id="rId22"/>
      <p:bold r:id="rId23"/>
      <p:italic r:id="rId24"/>
      <p:boldItalic r:id="rId25"/>
    </p:embeddedFont>
    <p:embeddedFont>
      <p:font typeface="Comforta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5KbN/htryMiUzVADEU4WuZxET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boldItalic.fntdata"/><Relationship Id="rId22" Type="http://schemas.openxmlformats.org/officeDocument/2006/relationships/font" Target="fonts/PlayfairDisplaySemiBold-regular.fntdata"/><Relationship Id="rId21" Type="http://schemas.openxmlformats.org/officeDocument/2006/relationships/font" Target="fonts/Pacifico-regular.fntdata"/><Relationship Id="rId24" Type="http://schemas.openxmlformats.org/officeDocument/2006/relationships/font" Target="fonts/PlayfairDisplaySemiBold-italic.fntdata"/><Relationship Id="rId23" Type="http://schemas.openxmlformats.org/officeDocument/2006/relationships/font" Target="fonts/PlayfairDisplay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mfortaa-regular.fntdata"/><Relationship Id="rId25" Type="http://schemas.openxmlformats.org/officeDocument/2006/relationships/font" Target="fonts/PlayfairDisplaySemiBold-boldItalic.fntdata"/><Relationship Id="rId28" Type="http://customschemas.google.com/relationships/presentationmetadata" Target="metadata"/><Relationship Id="rId27" Type="http://schemas.openxmlformats.org/officeDocument/2006/relationships/font" Target="fonts/Comforta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obotoSlab-regular.fntdata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font" Target="fonts/RobotoSlab-bold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EBGaramond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EBGaramond-italic.fntdata"/><Relationship Id="rId18" Type="http://schemas.openxmlformats.org/officeDocument/2006/relationships/font" Target="fonts/EBGaramo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ce8bb40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ce8bb40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ce8bb40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ce8bb40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6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6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6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6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5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7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8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9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11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11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13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13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jp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mail.google.com/mail/u/0?ui=2&amp;ik=6091d7051e&amp;attid=0.1&amp;permmsgid=msg-f:1805568356560954900&amp;th=190eaada9e806614&amp;view=att&amp;disp=safe&amp;realattid=190eaad77c96c9ecd3a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ctrTitle"/>
          </p:nvPr>
        </p:nvSpPr>
        <p:spPr>
          <a:xfrm>
            <a:off x="2594625" y="2146500"/>
            <a:ext cx="36957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3800">
                <a:latin typeface="EB Garamond"/>
                <a:ea typeface="EB Garamond"/>
                <a:cs typeface="EB Garamond"/>
                <a:sym typeface="EB Garamond"/>
              </a:rPr>
              <a:t>   </a:t>
            </a:r>
            <a:r>
              <a:rPr lang="fr" sz="3800">
                <a:latin typeface="EB Garamond"/>
                <a:ea typeface="EB Garamond"/>
                <a:cs typeface="EB Garamond"/>
                <a:sym typeface="EB Garamond"/>
              </a:rPr>
              <a:t>My Final Project</a:t>
            </a:r>
            <a:endParaRPr sz="3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1"/>
          <p:cNvSpPr txBox="1"/>
          <p:nvPr>
            <p:ph idx="1" type="subTitle"/>
          </p:nvPr>
        </p:nvSpPr>
        <p:spPr>
          <a:xfrm>
            <a:off x="256075" y="3823525"/>
            <a:ext cx="38967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000">
                <a:solidFill>
                  <a:schemeClr val="dk1"/>
                </a:solidFill>
              </a:rPr>
              <a:t>Presented by:</a:t>
            </a:r>
            <a:r>
              <a:rPr lang="fr" sz="2100">
                <a:solidFill>
                  <a:schemeClr val="dk1"/>
                </a:solidFill>
              </a:rPr>
              <a:t> </a:t>
            </a:r>
            <a:r>
              <a:rPr lang="fr" sz="2100">
                <a:solidFill>
                  <a:srgbClr val="EFEFEF"/>
                </a:solidFill>
              </a:rPr>
              <a:t>Salma Faska</a:t>
            </a:r>
            <a:endParaRPr sz="2100">
              <a:solidFill>
                <a:srgbClr val="EFEFEF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600" y="209650"/>
            <a:ext cx="2012876" cy="12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23421"/>
            <a:ext cx="1464750" cy="1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/>
        </p:nvSpPr>
        <p:spPr>
          <a:xfrm>
            <a:off x="504225" y="4368625"/>
            <a:ext cx="40902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Course : </a:t>
            </a:r>
            <a:r>
              <a:rPr lang="f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Graphic design senior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437" y="560000"/>
            <a:ext cx="2490075" cy="9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/>
              <a:t>My brand logo :</a:t>
            </a:r>
            <a:endParaRPr/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625" y="136800"/>
            <a:ext cx="3838100" cy="33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/>
          <p:nvPr/>
        </p:nvSpPr>
        <p:spPr>
          <a:xfrm>
            <a:off x="314625" y="3269400"/>
            <a:ext cx="1887900" cy="148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25" y="3269425"/>
            <a:ext cx="1942501" cy="14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9548" y="3125725"/>
            <a:ext cx="1775325" cy="177532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78" name="Google Shape;78;p2"/>
          <p:cNvSpPr txBox="1"/>
          <p:nvPr/>
        </p:nvSpPr>
        <p:spPr>
          <a:xfrm>
            <a:off x="2001650" y="2216075"/>
            <a:ext cx="27771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Dream job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9" name="Google Shape;79;p2"/>
          <p:cNvCxnSpPr/>
          <p:nvPr/>
        </p:nvCxnSpPr>
        <p:spPr>
          <a:xfrm>
            <a:off x="2859025" y="2571750"/>
            <a:ext cx="123000" cy="64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2"/>
          <p:cNvSpPr txBox="1"/>
          <p:nvPr/>
        </p:nvSpPr>
        <p:spPr>
          <a:xfrm>
            <a:off x="434875" y="2387100"/>
            <a:ext cx="132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My city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81" name="Google Shape;81;p2"/>
          <p:cNvCxnSpPr>
            <a:endCxn id="76" idx="0"/>
          </p:cNvCxnSpPr>
          <p:nvPr/>
        </p:nvCxnSpPr>
        <p:spPr>
          <a:xfrm>
            <a:off x="1098375" y="2756425"/>
            <a:ext cx="160200" cy="51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2"/>
          <p:cNvSpPr txBox="1"/>
          <p:nvPr/>
        </p:nvSpPr>
        <p:spPr>
          <a:xfrm>
            <a:off x="1098375" y="1306425"/>
            <a:ext cx="1887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 of inspiration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" name="Google Shape;83;p2"/>
          <p:cNvCxnSpPr>
            <a:endCxn id="80" idx="0"/>
          </p:cNvCxnSpPr>
          <p:nvPr/>
        </p:nvCxnSpPr>
        <p:spPr>
          <a:xfrm flipH="1">
            <a:off x="1098325" y="1997100"/>
            <a:ext cx="160200" cy="39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2"/>
          <p:cNvCxnSpPr>
            <a:stCxn id="82" idx="2"/>
          </p:cNvCxnSpPr>
          <p:nvPr/>
        </p:nvCxnSpPr>
        <p:spPr>
          <a:xfrm>
            <a:off x="2042325" y="1949325"/>
            <a:ext cx="474600" cy="37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825" y="528850"/>
            <a:ext cx="2776091" cy="16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3475" y="2755275"/>
            <a:ext cx="2139575" cy="21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389750" y="2664425"/>
            <a:ext cx="38418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" sz="1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Question: What tools did i use for my project ?</a:t>
            </a:r>
            <a:endParaRPr b="0" i="0" sz="1800" u="none" cap="none" strike="noStrike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025" y="170192"/>
            <a:ext cx="2307548" cy="167712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 txBox="1"/>
          <p:nvPr/>
        </p:nvSpPr>
        <p:spPr>
          <a:xfrm>
            <a:off x="656625" y="2022050"/>
            <a:ext cx="28284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Graphic design platform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9925" y="528850"/>
            <a:ext cx="2055601" cy="1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771300" y="1838874"/>
            <a:ext cx="787174" cy="92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" y="0"/>
            <a:ext cx="1661885" cy="6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type="title"/>
          </p:nvPr>
        </p:nvSpPr>
        <p:spPr>
          <a:xfrm>
            <a:off x="1054450" y="536425"/>
            <a:ext cx="83682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" sz="2200"/>
              <a:t>I made some other projects like my to do list project and my april calendar :</a:t>
            </a:r>
            <a:endParaRPr sz="2200"/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6799" y="1358900"/>
            <a:ext cx="2411125" cy="34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7450" y="1358900"/>
            <a:ext cx="2519755" cy="34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" y="0"/>
            <a:ext cx="1486499" cy="5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1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ece8bb40b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700"/>
            <a:ext cx="6472987" cy="40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ece8bb40bd_0_0"/>
          <p:cNvSpPr txBox="1"/>
          <p:nvPr>
            <p:ph type="title"/>
          </p:nvPr>
        </p:nvSpPr>
        <p:spPr>
          <a:xfrm>
            <a:off x="682050" y="1070413"/>
            <a:ext cx="4792800" cy="7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This is my space project </a:t>
            </a:r>
            <a:r>
              <a:rPr lang="fr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❤️</a:t>
            </a:r>
            <a:endParaRPr/>
          </a:p>
        </p:txBody>
      </p:sp>
      <p:pic>
        <p:nvPicPr>
          <p:cNvPr id="111" name="Google Shape;111;g2ece8bb40b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277" y="1983527"/>
            <a:ext cx="1952600" cy="14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ece8bb40bd_0_0"/>
          <p:cNvSpPr txBox="1"/>
          <p:nvPr/>
        </p:nvSpPr>
        <p:spPr>
          <a:xfrm>
            <a:off x="7545275" y="3105250"/>
            <a:ext cx="1326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Gimp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g2ece8bb40b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0"/>
            <a:ext cx="2490075" cy="9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1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ce8bb40bd_0_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“</a:t>
            </a:r>
            <a:r>
              <a:rPr lang="fr"/>
              <a:t>Innovative Design is  for Every Business !"</a:t>
            </a:r>
            <a:endParaRPr/>
          </a:p>
        </p:txBody>
      </p:sp>
      <p:sp>
        <p:nvSpPr>
          <p:cNvPr id="119" name="Google Shape;119;g2ece8bb40bd_0_10"/>
          <p:cNvSpPr txBox="1"/>
          <p:nvPr>
            <p:ph idx="1" type="body"/>
          </p:nvPr>
        </p:nvSpPr>
        <p:spPr>
          <a:xfrm>
            <a:off x="1614175" y="1983950"/>
            <a:ext cx="5743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salma.faska.algo@outlook.com</a:t>
            </a:r>
            <a:endParaRPr sz="3000"/>
          </a:p>
        </p:txBody>
      </p:sp>
      <p:pic>
        <p:nvPicPr>
          <p:cNvPr id="120" name="Google Shape;120;g2ece8bb40b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7900" y="2914650"/>
            <a:ext cx="34956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ece8bb40bd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50" y="941071"/>
            <a:ext cx="1464750" cy="1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ece8bb40bd_0_10"/>
          <p:cNvSpPr txBox="1"/>
          <p:nvPr/>
        </p:nvSpPr>
        <p:spPr>
          <a:xfrm>
            <a:off x="-3144375" y="289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  <a:hlinkClick r:id="rId5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